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6"/>
  </p:notesMasterIdLst>
  <p:sldIdLst>
    <p:sldId id="256" r:id="rId6"/>
    <p:sldId id="289" r:id="rId7"/>
    <p:sldId id="293" r:id="rId8"/>
    <p:sldId id="295" r:id="rId9"/>
    <p:sldId id="297" r:id="rId10"/>
    <p:sldId id="299" r:id="rId11"/>
    <p:sldId id="301" r:id="rId12"/>
    <p:sldId id="303" r:id="rId13"/>
    <p:sldId id="305" r:id="rId14"/>
    <p:sldId id="30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CA3B"/>
    <a:srgbClr val="1523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665805-BF45-0BDB-0971-7254A9A8026C}" v="2" dt="2024-02-20T11:04:25.7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howGuides="1">
      <p:cViewPr varScale="1">
        <p:scale>
          <a:sx n="108" d="100"/>
          <a:sy n="108" d="100"/>
        </p:scale>
        <p:origin x="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3.xml" Id="rId8" /><Relationship Type="http://schemas.openxmlformats.org/officeDocument/2006/relationships/slide" Target="slides/slide8.xml" Id="rId13" /><Relationship Type="http://schemas.openxmlformats.org/officeDocument/2006/relationships/viewProps" Target="viewProps.xml" Id="rId18" /><Relationship Type="http://schemas.openxmlformats.org/officeDocument/2006/relationships/customXml" Target="../customXml/item3.xml" Id="rId3" /><Relationship Type="http://schemas.openxmlformats.org/officeDocument/2006/relationships/slide" Target="slides/slide2.xml" Id="rId7" /><Relationship Type="http://schemas.openxmlformats.org/officeDocument/2006/relationships/slide" Target="slides/slide7.xml" Id="rId12" /><Relationship Type="http://schemas.openxmlformats.org/officeDocument/2006/relationships/presProps" Target="presProps.xml" Id="rId17" /><Relationship Type="http://schemas.openxmlformats.org/officeDocument/2006/relationships/customXml" Target="../customXml/item2.xml" Id="rId2" /><Relationship Type="http://schemas.openxmlformats.org/officeDocument/2006/relationships/notesMaster" Target="notesMasters/notesMaster1.xml" Id="rId16" /><Relationship Type="http://schemas.openxmlformats.org/officeDocument/2006/relationships/tableStyles" Target="tableStyles.xml" Id="rId20" /><Relationship Type="http://schemas.openxmlformats.org/officeDocument/2006/relationships/customXml" Target="../customXml/item1.xml" Id="rId1" /><Relationship Type="http://schemas.openxmlformats.org/officeDocument/2006/relationships/slide" Target="slides/slide1.xml" Id="rId6" /><Relationship Type="http://schemas.openxmlformats.org/officeDocument/2006/relationships/slide" Target="slides/slide6.xml" Id="rId11" /><Relationship Type="http://schemas.openxmlformats.org/officeDocument/2006/relationships/slideMaster" Target="slideMasters/slideMaster1.xml" Id="rId5" /><Relationship Type="http://schemas.openxmlformats.org/officeDocument/2006/relationships/slide" Target="slides/slide10.xml" Id="rId15" /><Relationship Type="http://schemas.openxmlformats.org/officeDocument/2006/relationships/slide" Target="slides/slide5.xml" Id="rId10" /><Relationship Type="http://schemas.openxmlformats.org/officeDocument/2006/relationships/theme" Target="theme/theme1.xml" Id="rId19" /><Relationship Type="http://schemas.openxmlformats.org/officeDocument/2006/relationships/customXml" Target="../customXml/item4.xml" Id="rId4" /><Relationship Type="http://schemas.openxmlformats.org/officeDocument/2006/relationships/slide" Target="slides/slide4.xml" Id="rId9" /><Relationship Type="http://schemas.openxmlformats.org/officeDocument/2006/relationships/slide" Target="slides/slide9.xml" Id="rId14" /><Relationship Type="http://schemas.microsoft.com/office/2015/10/relationships/revisionInfo" Target="revisionInfo.xml" Id="rId22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EDAE6-2CA8-4748-AB49-E1C309977F79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8DB2A-CEF5-104F-86F2-86AABCAC5C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312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848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41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347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69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918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259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6304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245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55366C-5F8C-42CA-9C4D-03125D9DB2B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02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7CB01-360B-DB94-9627-DA028545DA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8FAFDD-C265-2B59-1973-0576EF6D6F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E6AFE-AB14-A526-B34A-B03463EF8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426F2-55D2-3329-0DE1-10BF9EEE9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AAD33-5598-7454-1A3F-F19C919CE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FB7C9F-9F27-A9EB-2C00-2B534FE09D40}"/>
              </a:ext>
            </a:extLst>
          </p:cNvPr>
          <p:cNvSpPr/>
          <p:nvPr userDrawn="1"/>
        </p:nvSpPr>
        <p:spPr>
          <a:xfrm>
            <a:off x="0" y="6274942"/>
            <a:ext cx="12192000" cy="583058"/>
          </a:xfrm>
          <a:prstGeom prst="rect">
            <a:avLst/>
          </a:prstGeom>
          <a:solidFill>
            <a:srgbClr val="1523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green and white text&#10;&#10;Description automatically generated">
            <a:extLst>
              <a:ext uri="{FF2B5EF4-FFF2-40B4-BE49-F238E27FC236}">
                <a16:creationId xmlns:a16="http://schemas.microsoft.com/office/drawing/2014/main" id="{D4444EE8-0A64-D6B6-DC26-654A036F7C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7369" y="6302501"/>
            <a:ext cx="4187518" cy="527939"/>
          </a:xfrm>
          <a:prstGeom prst="rect">
            <a:avLst/>
          </a:prstGeom>
        </p:spPr>
      </p:pic>
      <p:pic>
        <p:nvPicPr>
          <p:cNvPr id="10" name="Picture 9" descr="A white circle with a black background&#10;&#10;Description automatically generated">
            <a:extLst>
              <a:ext uri="{FF2B5EF4-FFF2-40B4-BE49-F238E27FC236}">
                <a16:creationId xmlns:a16="http://schemas.microsoft.com/office/drawing/2014/main" id="{9F24D9DE-30D0-4747-7DE9-14D6C27DA6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985504" y="6333765"/>
            <a:ext cx="3038855" cy="46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540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87268-DEEC-D0AA-6076-A789A5846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B16618-8889-F497-7F70-8BAF881B8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4D088-DE29-8D66-F1C7-F85423698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C6937-46F6-FBB7-94ED-86B833614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81C0A6-177D-9FC4-DEC0-F2F986D98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399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29FD0-391A-845E-DAEA-A34644D8D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A150F7-18EE-7B1D-06CB-EE9F67E6F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3E5897-BCDC-D956-18D1-62711B2CA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0B466-2DB2-0591-E2CC-7B5E65A0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087FB-61C1-8836-F600-B10A09180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724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7B137-0C8F-5CA2-1E3E-46B96E1D1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D17A0-6E0F-26AD-34D5-E879ACB364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72E13-25BD-00A6-CB35-615857B54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EF20B2-AFB0-36AA-1AD8-790111FB3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298AAE-7601-9A50-83C1-6445AF003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A3F795-CF59-8872-F5B5-B650CDC4E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2D340-69C7-2A76-787A-38B85F318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7C997-DF7E-B846-3FB2-E98A3A5CD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1347EC-B360-3D17-D905-862E5EE8CE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8BC3CD-0BF2-33B3-8647-531B2B8F15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D72AA9-7D27-E7B9-C611-5C698E079B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3B1235-551B-B73E-E063-2E8F637BB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490BFA-45D8-3A6C-1D2F-558B5641B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433C1E-9D76-297E-4CA7-6FB5098D5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442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B5804-0F00-B045-B7CF-35B740716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18F732-303C-4FE6-033D-00A1FDA35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2D17D3-BE25-F053-AF5C-A577BF235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2A2724-3C96-1DA6-0AC7-197686E3C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222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FFCE95-5CA9-F939-D4E4-845462C36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011C3-BBD5-95BA-E075-56C0A7811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6DA61A-E2DD-88F0-4CD6-8699CC0B9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064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5B3C0-2FDB-C144-E4FC-2C7E4A4C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DF1D4-9746-8CF5-338A-1036E4AFC3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477B28-4DCF-D14E-C9D7-5AE743DC27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12ABE-DD25-1F26-B4F8-85B37110B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B7CF1-3434-488E-4C72-326DE5EA2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55CF33-400D-3D6E-4714-19BF4618C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92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31104-CC2E-4969-E77A-4F3E13E2B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DCEC26-AB7A-ABDD-7B4E-DA4F9A9127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1CBDCC-DFD3-542B-B2BB-B7D7486D0D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8328F9-05F0-721F-8F1A-82CD04F07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BE3E0A-5C71-3D2F-3EAE-76F52FDC9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BE9954-9775-F5EA-B57C-88E953C82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277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7B17D-41D4-3695-66C2-2632AF942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798295-289E-8EEF-FB35-AC256422A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25DEA-A1A4-E7E4-63A3-551E170D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B0F820-1285-02FF-8CB5-82F9981B1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835A30-9AC1-16A2-F392-F0410C60E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36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B8318B-1739-6ED6-529B-112023484E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57E7C2-CF84-7B0E-56C7-B696D66411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D99B3-EB19-32AE-B224-F72D62F68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ADA1F-8756-BB90-8B14-822B2DF39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AC2FA-E732-BB47-0147-8410BB639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0F5E5-9DB8-2CA4-544C-754CC191D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E1C82F-3D95-DC46-AB3A-DD5217A610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1FBAF8-3F83-1A79-AFFA-6525FE343A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16939-B828-D64A-8466-58793CA777A2}" type="datetimeFigureOut">
              <a:rPr lang="en-US" smtClean="0"/>
              <a:t>2/20/2024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E0BF36-FE10-D938-D940-580D0B213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6477A-ACD1-13DA-5CC9-402C63D742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69B81-BAC7-694D-9A74-9A7742181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010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3EA337B-B140-6EC3-5ADE-AF62AF6B5816}"/>
              </a:ext>
            </a:extLst>
          </p:cNvPr>
          <p:cNvSpPr/>
          <p:nvPr/>
        </p:nvSpPr>
        <p:spPr>
          <a:xfrm>
            <a:off x="0" y="0"/>
            <a:ext cx="12192000" cy="1404226"/>
          </a:xfrm>
          <a:prstGeom prst="rect">
            <a:avLst/>
          </a:prstGeom>
          <a:solidFill>
            <a:srgbClr val="15234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artoon animals&#10;&#10;Description automatically generated">
            <a:extLst>
              <a:ext uri="{FF2B5EF4-FFF2-40B4-BE49-F238E27FC236}">
                <a16:creationId xmlns:a16="http://schemas.microsoft.com/office/drawing/2014/main" id="{C9B1D4A2-F240-38EA-0B1D-CE3CEEB48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9098" y="825843"/>
            <a:ext cx="6126892" cy="61268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CEA88C-8FC5-8641-2926-7B1E0864CE0B}"/>
              </a:ext>
            </a:extLst>
          </p:cNvPr>
          <p:cNvSpPr txBox="1"/>
          <p:nvPr/>
        </p:nvSpPr>
        <p:spPr>
          <a:xfrm>
            <a:off x="364614" y="2139166"/>
            <a:ext cx="49198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152345"/>
                </a:solidFill>
                <a:latin typeface="Century Gothic" panose="020B0502020202020204" pitchFamily="34" charset="0"/>
              </a:rPr>
              <a:t>Nursery rhymes </a:t>
            </a:r>
          </a:p>
          <a:p>
            <a:r>
              <a:rPr lang="en-US" sz="4800" dirty="0">
                <a:solidFill>
                  <a:srgbClr val="152345"/>
                </a:solidFill>
                <a:latin typeface="Century Gothic" panose="020B0502020202020204" pitchFamily="34" charset="0"/>
              </a:rPr>
              <a:t>on CST</a:t>
            </a:r>
            <a:endParaRPr lang="en-GB" sz="4800" dirty="0">
              <a:solidFill>
                <a:srgbClr val="152345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1" name="Picture 10" descr="A logo with a green cross&#10;&#10;Description automatically generated">
            <a:extLst>
              <a:ext uri="{FF2B5EF4-FFF2-40B4-BE49-F238E27FC236}">
                <a16:creationId xmlns:a16="http://schemas.microsoft.com/office/drawing/2014/main" id="{E543BCAB-DC95-C2C0-C158-BFEB4F6798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65338"/>
            <a:ext cx="3025931" cy="1404227"/>
          </a:xfrm>
          <a:prstGeom prst="rect">
            <a:avLst/>
          </a:prstGeom>
        </p:spPr>
      </p:pic>
      <p:pic>
        <p:nvPicPr>
          <p:cNvPr id="15" name="Picture 14" descr="A green and black text&#10;&#10;Description automatically generated">
            <a:extLst>
              <a:ext uri="{FF2B5EF4-FFF2-40B4-BE49-F238E27FC236}">
                <a16:creationId xmlns:a16="http://schemas.microsoft.com/office/drawing/2014/main" id="{073CF0C1-A50D-0304-2064-4498DBD0D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010" y="0"/>
            <a:ext cx="10935278" cy="1404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80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artoon of a dog wearing a white shirt&#10;&#10;Description automatically generated">
            <a:extLst>
              <a:ext uri="{FF2B5EF4-FFF2-40B4-BE49-F238E27FC236}">
                <a16:creationId xmlns:a16="http://schemas.microsoft.com/office/drawing/2014/main" id="{3993BE89-329D-6DF9-BC2C-C5F5529F7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0" y="256031"/>
            <a:ext cx="2904236" cy="5693453"/>
          </a:xfrm>
          <a:prstGeom prst="rect">
            <a:avLst/>
          </a:prstGeom>
        </p:spPr>
      </p:pic>
      <p:sp>
        <p:nvSpPr>
          <p:cNvPr id="11" name="Text Box 2">
            <a:extLst>
              <a:ext uri="{FF2B5EF4-FFF2-40B4-BE49-F238E27FC236}">
                <a16:creationId xmlns:a16="http://schemas.microsoft.com/office/drawing/2014/main" id="{D6936F6A-BE53-DD87-1D52-58226A6D0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7441692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Everyone </a:t>
            </a:r>
            <a:r>
              <a:rPr kumimoji="0" lang="en-US" altLang="en-US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is special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b="0" i="1" dirty="0">
                <a:latin typeface="Century Gothic" panose="020B0502020202020204" pitchFamily="34" charset="0"/>
              </a:rPr>
              <a:t>To the tune of Row, Row, Row your Boat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hear what Luc the deer</a:t>
            </a:r>
            <a:endParaRPr lang="en-GB" sz="32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telling us to see?</a:t>
            </a:r>
            <a:endParaRPr lang="en-GB" sz="32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Everyone is special</a:t>
            </a:r>
            <a:endParaRPr lang="en-GB" sz="32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That’s human dignity.</a:t>
            </a:r>
            <a:endParaRPr lang="en-AU" sz="3200" dirty="0"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59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artoon giraffe wearing a white shirt&#10;&#10;Description automatically generated">
            <a:extLst>
              <a:ext uri="{FF2B5EF4-FFF2-40B4-BE49-F238E27FC236}">
                <a16:creationId xmlns:a16="http://schemas.microsoft.com/office/drawing/2014/main" id="{36A122F8-FBCA-3F59-55A4-176B24F16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680" y="193870"/>
            <a:ext cx="3137916" cy="5902271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659D4B65-1361-247F-4ED6-55D006E24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7" y="851750"/>
            <a:ext cx="7961577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T</a:t>
            </a:r>
            <a:r>
              <a:rPr kumimoji="0" lang="en-US" altLang="en-US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hinking of </a:t>
            </a: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everyone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400" b="0" i="1" dirty="0">
                <a:latin typeface="Century Gothic" panose="020B0502020202020204" pitchFamily="34" charset="0"/>
              </a:rPr>
              <a:t>To the tune of the Farmer’s in the Dell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GB" altLang="en-US" sz="320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think of everyone,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think of everyone,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Chikondi</a:t>
            </a: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wants the common good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 think of everyone.</a:t>
            </a:r>
            <a:endParaRPr lang="en-GB" sz="3200" dirty="0">
              <a:latin typeface="Century Gothic" panose="020B0502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689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artoon of a penguin wearing a white shirt&#10;&#10;Description automatically generated">
            <a:extLst>
              <a:ext uri="{FF2B5EF4-FFF2-40B4-BE49-F238E27FC236}">
                <a16:creationId xmlns:a16="http://schemas.microsoft.com/office/drawing/2014/main" id="{3789C5BE-E647-AC72-2FFE-1BA3B48399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0986" y="415780"/>
            <a:ext cx="3797701" cy="5666411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08E2D865-97BD-2E95-A47C-4E275C6FD0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095999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Taking part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400" b="0" i="1" dirty="0">
                <a:latin typeface="Century Gothic" panose="020B0502020202020204" pitchFamily="34" charset="0"/>
              </a:rPr>
              <a:t>To the tune of Skip to my Lou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can take part every day,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all have a part to play,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 err="1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Patariki</a:t>
            </a: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helps us say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“Participation”.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669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057BB9E8-4753-81DE-FEC2-1300C448E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7" y="851750"/>
            <a:ext cx="7167947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Everyone should have a say</a:t>
            </a:r>
            <a:endParaRPr kumimoji="0" lang="en-US" altLang="en-US" sz="4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0" i="1" dirty="0">
                <a:latin typeface="Century Gothic" panose="020B0502020202020204" pitchFamily="34" charset="0"/>
              </a:rPr>
              <a:t>To the tune of Twinkle, Twinkle Little Star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i="1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Everyone should have say,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decisions that are made.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Sid the sheep helps us to see, 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It’s subsidiarity.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Everyone should have a say,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decisions that are made.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9" name="Picture 8" descr="A cartoon of a sheep wearing a white shirt&#10;&#10;Description automatically generated">
            <a:extLst>
              <a:ext uri="{FF2B5EF4-FFF2-40B4-BE49-F238E27FC236}">
                <a16:creationId xmlns:a16="http://schemas.microsoft.com/office/drawing/2014/main" id="{12E6CBB3-FB5A-DCAF-2A0A-B6E71F845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2810" y="359895"/>
            <a:ext cx="3815334" cy="556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4778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89B876DE-14C4-704D-3071-993DEFEB16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935034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Caring for God’s gifts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0" i="1" dirty="0">
                <a:latin typeface="Century Gothic" panose="020B0502020202020204" pitchFamily="34" charset="0"/>
              </a:rPr>
              <a:t>To the tune of Here We Go Round the Mulberry Bush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i="1" dirty="0"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Taking care of all God’s gifts,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Stewardship, stewardship.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Sophia the sloth reminds us all,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take care of the earth.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sloth&#10;&#10;Description automatically generated">
            <a:extLst>
              <a:ext uri="{FF2B5EF4-FFF2-40B4-BE49-F238E27FC236}">
                <a16:creationId xmlns:a16="http://schemas.microsoft.com/office/drawing/2014/main" id="{1991D817-D29E-0278-C3D0-34CC7F274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6480" y="400955"/>
            <a:ext cx="3564128" cy="538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564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>
            <a:extLst>
              <a:ext uri="{FF2B5EF4-FFF2-40B4-BE49-F238E27FC236}">
                <a16:creationId xmlns:a16="http://schemas.microsoft.com/office/drawing/2014/main" id="{6DCACD77-5633-A64F-5F16-98A1D48B5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769354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Putting people </a:t>
            </a:r>
            <a:r>
              <a:rPr kumimoji="0" lang="en-US" altLang="en-US" sz="4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in most need first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0" i="1" dirty="0">
                <a:latin typeface="Century Gothic" panose="020B0502020202020204" pitchFamily="34" charset="0"/>
              </a:rPr>
              <a:t>To the tune of Mary had a Little Lamb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the people most in need, 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Put them first, put them first.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Poppy says we put them first,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That’s option for the poor.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bird with a white shirt&#10;&#10;Description automatically generated">
            <a:extLst>
              <a:ext uri="{FF2B5EF4-FFF2-40B4-BE49-F238E27FC236}">
                <a16:creationId xmlns:a16="http://schemas.microsoft.com/office/drawing/2014/main" id="{AFFEB23D-18DB-A53E-1529-0AEFAFB43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422" y="467591"/>
            <a:ext cx="3781298" cy="5427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68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artoon bear wearing a white shirt&#10;&#10;Description automatically generated">
            <a:extLst>
              <a:ext uri="{FF2B5EF4-FFF2-40B4-BE49-F238E27FC236}">
                <a16:creationId xmlns:a16="http://schemas.microsoft.com/office/drawing/2014/main" id="{53A93CAA-4783-FE33-5C63-D96CBC059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333" y="471922"/>
            <a:ext cx="3749802" cy="5356860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09AD565D-D6D9-946E-72DA-3C129CF9F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960913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Showing we care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0" i="1" dirty="0">
                <a:latin typeface="Century Gothic" panose="020B0502020202020204" pitchFamily="34" charset="0"/>
              </a:rPr>
              <a:t>To the tune of Row, Row, Row your Boat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i="1" dirty="0"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your actions and your words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/>
                <a:ea typeface="Calibri" panose="020F0502020204030204" pitchFamily="34" charset="0"/>
                <a:cs typeface="Times New Roman"/>
              </a:rPr>
              <a:t>So everyone can see,</a:t>
            </a:r>
            <a:endParaRPr lang="en-GB" sz="3200" dirty="0">
              <a:effectLst/>
              <a:latin typeface="Century Gothic"/>
              <a:ea typeface="Calibri" panose="020F0502020204030204" pitchFamily="34" charset="0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show you care like Shristi bear,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>
                <a:effectLst/>
                <a:latin typeface="Century Gothic"/>
                <a:ea typeface="Calibri" panose="020F0502020204030204" pitchFamily="34" charset="0"/>
                <a:cs typeface="Times New Roman"/>
              </a:rPr>
              <a:t>That’s solidarity</a:t>
            </a:r>
            <a:r>
              <a:rPr lang="en-US" sz="3200" dirty="0">
                <a:latin typeface="Century Gothic"/>
                <a:ea typeface="Calibri" panose="020F0502020204030204" pitchFamily="34" charset="0"/>
                <a:cs typeface="Times New Roman"/>
              </a:rPr>
              <a:t>.</a:t>
            </a:r>
            <a:endParaRPr lang="en-GB" sz="3200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i="1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2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686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5889" y="2184854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dolphin with a white shirt&#10;&#10;Description automatically generated">
            <a:extLst>
              <a:ext uri="{FF2B5EF4-FFF2-40B4-BE49-F238E27FC236}">
                <a16:creationId xmlns:a16="http://schemas.microsoft.com/office/drawing/2014/main" id="{576E8357-D03B-7946-D12D-FCA6665D0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828" y="1551635"/>
            <a:ext cx="4965700" cy="3975100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AED448E6-B217-622E-0CA2-1F0FD68BE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700111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Sharing fairly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0" i="1" dirty="0">
                <a:latin typeface="Century Gothic" panose="020B0502020202020204" pitchFamily="34" charset="0"/>
              </a:rPr>
              <a:t>To the tune of Skip to my Lou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3200" i="1" dirty="0"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DJ the dolphin wants to share,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every person everywhere,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 everyone has what they need,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should share things fairly.</a:t>
            </a:r>
            <a:endParaRPr lang="en-GB" sz="3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i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6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rgbClr val="98CA3B"/>
              </a:solidFill>
              <a:effectLst/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305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AC728875-7EEB-4876-AF32-0A2F9F96DC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55889" y="2184854"/>
            <a:ext cx="2335213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 descr="A cartoon of a bird&#10;&#10;Description automatically generated">
            <a:extLst>
              <a:ext uri="{FF2B5EF4-FFF2-40B4-BE49-F238E27FC236}">
                <a16:creationId xmlns:a16="http://schemas.microsoft.com/office/drawing/2014/main" id="{FBEB1A73-5B15-C554-DFCF-BD55C0110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8898" y="486101"/>
            <a:ext cx="4789389" cy="5224788"/>
          </a:xfrm>
          <a:prstGeom prst="rect">
            <a:avLst/>
          </a:prstGeom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354C0F67-2AA0-D458-F187-D4F40143E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068" y="851750"/>
            <a:ext cx="6700111" cy="45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Being peacemakers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1200" b="0" i="1" dirty="0">
                <a:latin typeface="Century Gothic" panose="020B0502020202020204" pitchFamily="34" charset="0"/>
              </a:rPr>
              <a:t>To the tune of Bobby Shaftoe/In and Out the Dusty Bluebells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i="1" dirty="0">
              <a:latin typeface="Century Gothic" panose="020B0502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Making friends is building peace, 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Forgiving is building peace,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Welcoming is building peace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dirty="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 like </a:t>
            </a:r>
            <a:r>
              <a:rPr lang="en-US" sz="3200"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Daisy dove.</a:t>
            </a:r>
            <a:endParaRPr lang="en-GB" sz="32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200" b="0" i="1" dirty="0"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i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200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0" b="1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169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72308B02E1E4A9F4BBEA19176AB65" ma:contentTypeVersion="2976" ma:contentTypeDescription="Create a new document." ma:contentTypeScope="" ma:versionID="cea24d0ca80266ad768db3cd46c8f402">
  <xsd:schema xmlns:xsd="http://www.w3.org/2001/XMLSchema" xmlns:xs="http://www.w3.org/2001/XMLSchema" xmlns:p="http://schemas.microsoft.com/office/2006/metadata/properties" xmlns:ns2="04672002-f21f-4240-adfb-f0b653fb6fb5" xmlns:ns3="236a9a4b-a03c-46ba-8ec6-624c184acbc6" xmlns:ns4="http://schemas.microsoft.com/sharepoint/v3/fields" xmlns:ns5="bdf04112-6931-4610-9724-cd62e91446a3" xmlns:ns6="453a0c7f-c966-4a5c-a0f8-de0f8150ea1e" targetNamespace="http://schemas.microsoft.com/office/2006/metadata/properties" ma:root="true" ma:fieldsID="6cdde22eea87f3e8dcea922064e9110a" ns2:_="" ns3:_="" ns4:_="" ns5:_="" ns6:_="">
    <xsd:import namespace="04672002-f21f-4240-adfb-f0b653fb6fb5"/>
    <xsd:import namespace="236a9a4b-a03c-46ba-8ec6-624c184acbc6"/>
    <xsd:import namespace="http://schemas.microsoft.com/sharepoint/v3/fields"/>
    <xsd:import namespace="bdf04112-6931-4610-9724-cd62e91446a3"/>
    <xsd:import namespace="453a0c7f-c966-4a5c-a0f8-de0f8150ea1e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udience"/>
                <xsd:element ref="ns3:Activity" minOccurs="0"/>
                <xsd:element ref="ns4:_Statu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5:SharedWithUsers" minOccurs="0"/>
                <xsd:element ref="ns5:SharedWithDetail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6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6a9a4b-a03c-46ba-8ec6-624c184acbc6" elementFormDefault="qualified">
    <xsd:import namespace="http://schemas.microsoft.com/office/2006/documentManagement/types"/>
    <xsd:import namespace="http://schemas.microsoft.com/office/infopath/2007/PartnerControls"/>
    <xsd:element name="Audience" ma:index="11" ma:displayName="Audience" ma:format="Dropdown" ma:internalName="Audience">
      <xsd:simpleType>
        <xsd:restriction base="dms:Choice">
          <xsd:enumeration value="Primary"/>
          <xsd:enumeration value="11-18"/>
          <xsd:enumeration value="Both"/>
          <xsd:enumeration value="N/A"/>
        </xsd:restriction>
      </xsd:simpleType>
    </xsd:element>
    <xsd:element name="Activity" ma:index="12" nillable="true" ma:displayName="Activity" ma:default="Advent" ma:format="Dropdown" ma:internalName="Activity">
      <xsd:simpleType>
        <xsd:restriction base="dms:Choice">
          <xsd:enumeration value="Advent"/>
          <xsd:enumeration value="CAFOD Clubs"/>
          <xsd:enumeration value="Campaigns"/>
          <xsd:enumeration value="Fairtrade"/>
          <xsd:enumeration value="Faith in Action"/>
          <xsd:enumeration value="Harvest"/>
          <xsd:enumeration value="Lent"/>
          <xsd:enumeration value="Other Curriculum"/>
          <xsd:enumeration value="Prayer and Worship"/>
          <xsd:enumeration value="RE Curriculum"/>
          <xsd:enumeration value="Sport"/>
          <xsd:enumeration value="World Gifts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6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6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8" nillable="true" ma:taxonomy="true" ma:internalName="lcf76f155ced4ddcb4097134ff3c332f" ma:taxonomyFieldName="MediaServiceImageTags" ma:displayName="Image Tags" ma:readOnly="false" ma:fieldId="{5cf76f15-5ced-4ddc-b409-7134ff3c332f}" ma:taxonomyMulti="true" ma:sspId="73aede18-5762-4cff-92fc-bd8aa2d291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13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3a0c7f-c966-4a5c-a0f8-de0f8150ea1e" elementFormDefault="qualified">
    <xsd:import namespace="http://schemas.microsoft.com/office/2006/documentManagement/types"/>
    <xsd:import namespace="http://schemas.microsoft.com/office/infopath/2007/PartnerControls"/>
    <xsd:element name="TaxCatchAll" ma:index="29" nillable="true" ma:displayName="Taxonomy Catch All Column" ma:hidden="true" ma:list="{3b9f4064-c5ee-4255-b955-fb8a72b2bce5}" ma:internalName="TaxCatchAll" ma:showField="CatchAllData" ma:web="04672002-f21f-4240-adfb-f0b653fb6f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tivity xmlns="236a9a4b-a03c-46ba-8ec6-624c184acbc6">Advent</Activity>
    <Audience xmlns="236a9a4b-a03c-46ba-8ec6-624c184acbc6"/>
    <_Status xmlns="http://schemas.microsoft.com/sharepoint/v3/fields">Not Started</_Status>
    <lcf76f155ced4ddcb4097134ff3c332f xmlns="236a9a4b-a03c-46ba-8ec6-624c184acbc6">
      <Terms xmlns="http://schemas.microsoft.com/office/infopath/2007/PartnerControls"/>
    </lcf76f155ced4ddcb4097134ff3c332f>
    <TaxCatchAll xmlns="453a0c7f-c966-4a5c-a0f8-de0f8150ea1e" xsi:nil="true"/>
    <_dlc_DocId xmlns="04672002-f21f-4240-adfb-f0b653fb6fb5">SZUU6KYVHK2A-2146017777-16547</_dlc_DocId>
    <_dlc_DocIdUrl xmlns="04672002-f21f-4240-adfb-f0b653fb6fb5">
      <Url>https://cafod365.sharepoint.com/sites/int/Education/_layouts/15/DocIdRedir.aspx?ID=SZUU6KYVHK2A-2146017777-16547</Url>
      <Description>SZUU6KYVHK2A-2146017777-16547</Description>
    </_dlc_DocIdUrl>
  </documentManagement>
</p:properties>
</file>

<file path=customXml/itemProps1.xml><?xml version="1.0" encoding="utf-8"?>
<ds:datastoreItem xmlns:ds="http://schemas.openxmlformats.org/officeDocument/2006/customXml" ds:itemID="{AB898FDA-8FC2-482F-B0EE-BBBA9C326D5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89E28E-B8DD-4F68-9F4D-558F814398EB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C3EEA15E-2371-4A43-9BFD-6A878DF03AE5}"/>
</file>

<file path=customXml/itemProps4.xml><?xml version="1.0" encoding="utf-8"?>
<ds:datastoreItem xmlns:ds="http://schemas.openxmlformats.org/officeDocument/2006/customXml" ds:itemID="{5190681A-C64C-4036-B5C1-B4F47196DFD8}">
  <ds:schemaRefs>
    <ds:schemaRef ds:uri="http://schemas.microsoft.com/office/2006/metadata/properties"/>
    <ds:schemaRef ds:uri="http://schemas.microsoft.com/office/infopath/2007/PartnerControls"/>
    <ds:schemaRef ds:uri="236a9a4b-a03c-46ba-8ec6-624c184acbc6"/>
    <ds:schemaRef ds:uri="http://schemas.microsoft.com/sharepoint/v3/fields"/>
    <ds:schemaRef ds:uri="453a0c7f-c966-4a5c-a0f8-de0f8150ea1e"/>
    <ds:schemaRef ds:uri="04672002-f21f-4240-adfb-f0b653fb6fb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347</Words>
  <Application>Microsoft Office PowerPoint</Application>
  <PresentationFormat>Widescreen</PresentationFormat>
  <Paragraphs>99</Paragraphs>
  <Slides>10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Kieran O'Brien</dc:creator>
  <cp:lastModifiedBy>Victoria Ahmed</cp:lastModifiedBy>
  <cp:revision>7</cp:revision>
  <dcterms:created xsi:type="dcterms:W3CDTF">2023-09-12T16:31:41Z</dcterms:created>
  <dcterms:modified xsi:type="dcterms:W3CDTF">2024-02-20T11:04:26Z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0x01010096472308B02E1E4A9F4BBEA19176AB65</vt:lpwstr>
  </property>
  <property fmtid="{D5CDD505-2E9C-101B-9397-08002B2CF9AE}" pid="3" name="_dlc_DocIdItemGuid">
    <vt:lpwstr>99b17b8d-6438-44b9-a5ce-042fb70c6b35</vt:lpwstr>
  </property>
  <property fmtid="{D5CDD505-2E9C-101B-9397-08002B2CF9AE}" pid="4" name="MediaServiceImageTags">
    <vt:lpwstr/>
  </property>
</Properties>
</file>