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77" r:id="rId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smentalhealthweek.org.uk/about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DxIDKZHW3-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smentalhealthweek.org.uk/about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DxIDKZHW3-E" TargetMode="External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4D8AE6-2090-BFFF-4BF8-4A9D85F93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193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0E9110-027C-1C22-DB25-61E092AC0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92"/>
            <a:ext cx="10691810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4" y="424"/>
            <a:ext cx="10691483" cy="7559249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505561" y="628145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37AE041F-644E-B51F-4AEF-35514CFF0FCF}"/>
              </a:ext>
            </a:extLst>
          </p:cNvPr>
          <p:cNvSpPr/>
          <p:nvPr/>
        </p:nvSpPr>
        <p:spPr>
          <a:xfrm>
            <a:off x="6289158" y="655845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80FA2F-118A-5ABD-7D66-CE6CB3880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0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307"/>
            <a:ext cx="10691483" cy="7559249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400330" y="1477260"/>
            <a:ext cx="2054310" cy="6264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F0FED0F8-AEAA-381C-5C35-9AE220BD3F71}"/>
              </a:ext>
            </a:extLst>
          </p:cNvPr>
          <p:cNvSpPr/>
          <p:nvPr/>
        </p:nvSpPr>
        <p:spPr>
          <a:xfrm>
            <a:off x="8400330" y="2218342"/>
            <a:ext cx="2054310" cy="6264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4544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2223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05495D-B88B-49FA-A604-D36EFF0D3555}"/>
</file>

<file path=customXml/itemProps3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44790e13-f532-45ba-883a-ea4e13c1e09a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21</cp:revision>
  <dcterms:created xsi:type="dcterms:W3CDTF">2022-03-08T17:50:39Z</dcterms:created>
  <dcterms:modified xsi:type="dcterms:W3CDTF">2025-01-28T14:25:00Z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